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19" r:id="rId5"/>
    <p:sldId id="335" r:id="rId6"/>
    <p:sldId id="336" r:id="rId7"/>
    <p:sldId id="340" r:id="rId8"/>
    <p:sldId id="337" r:id="rId9"/>
    <p:sldId id="341" r:id="rId10"/>
    <p:sldId id="344" r:id="rId11"/>
    <p:sldId id="342" r:id="rId12"/>
    <p:sldId id="343" r:id="rId13"/>
    <p:sldId id="345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6" r:id="rId23"/>
    <p:sldId id="355" r:id="rId24"/>
    <p:sldId id="357" r:id="rId25"/>
    <p:sldId id="311" r:id="rId26"/>
    <p:sldId id="358" r:id="rId27"/>
    <p:sldId id="360" r:id="rId28"/>
    <p:sldId id="361" r:id="rId29"/>
    <p:sldId id="362" r:id="rId30"/>
    <p:sldId id="363" r:id="rId31"/>
    <p:sldId id="364" r:id="rId32"/>
    <p:sldId id="365" r:id="rId33"/>
    <p:sldId id="372" r:id="rId34"/>
    <p:sldId id="366" r:id="rId35"/>
    <p:sldId id="367" r:id="rId36"/>
    <p:sldId id="318" r:id="rId37"/>
    <p:sldId id="368" r:id="rId38"/>
    <p:sldId id="369" r:id="rId39"/>
    <p:sldId id="334" r:id="rId40"/>
    <p:sldId id="370" r:id="rId41"/>
    <p:sldId id="371" r:id="rId42"/>
    <p:sldId id="330" r:id="rId43"/>
  </p:sldIdLst>
  <p:sldSz cx="12192000" cy="6858000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YooInKeun/jsoup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YooInKeun/jsoup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88467" y="1795673"/>
            <a:ext cx="70150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</a:rPr>
              <a:t>Design Patterns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3320441" y="4573891"/>
            <a:ext cx="5551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i="1" dirty="0">
                <a:solidFill>
                  <a:schemeClr val="bg1"/>
                </a:solidFill>
              </a:rPr>
              <a:t>Team 3</a:t>
            </a: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20154490   </a:t>
            </a:r>
            <a:r>
              <a:rPr lang="ko-KR" altLang="en-US" sz="2000" dirty="0">
                <a:solidFill>
                  <a:schemeClr val="bg1"/>
                </a:solidFill>
              </a:rPr>
              <a:t>김정빈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20155265   </a:t>
            </a:r>
            <a:r>
              <a:rPr lang="ko-KR" altLang="en-US" sz="2000" dirty="0">
                <a:solidFill>
                  <a:schemeClr val="bg1"/>
                </a:solidFill>
              </a:rPr>
              <a:t>김재환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20152005   </a:t>
            </a:r>
            <a:r>
              <a:rPr lang="ko-KR" altLang="en-US" sz="2000" dirty="0" err="1">
                <a:solidFill>
                  <a:schemeClr val="bg1"/>
                </a:solidFill>
              </a:rPr>
              <a:t>최범수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20153686   </a:t>
            </a:r>
            <a:r>
              <a:rPr lang="ko-KR" altLang="en-US" sz="2000" dirty="0">
                <a:solidFill>
                  <a:schemeClr val="bg1"/>
                </a:solidFill>
              </a:rPr>
              <a:t>유인근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734" y="114157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bg1"/>
                </a:solidFill>
              </a:rPr>
              <a:t>Design Patterns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85500" y="626742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2019.12.09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C3FBC-625F-4408-98A4-A87CF05F4744}"/>
              </a:ext>
            </a:extLst>
          </p:cNvPr>
          <p:cNvSpPr txBox="1"/>
          <p:nvPr/>
        </p:nvSpPr>
        <p:spPr>
          <a:xfrm>
            <a:off x="4035364" y="3188540"/>
            <a:ext cx="414607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dirty="0">
                <a:solidFill>
                  <a:schemeClr val="bg1"/>
                </a:solidFill>
              </a:rPr>
              <a:t>Term</a:t>
            </a:r>
            <a:r>
              <a:rPr lang="ko-KR" altLang="en-US" sz="5500" dirty="0">
                <a:solidFill>
                  <a:schemeClr val="bg1"/>
                </a:solidFill>
              </a:rPr>
              <a:t> </a:t>
            </a:r>
            <a:r>
              <a:rPr lang="en-US" altLang="ko-KR" sz="5500" dirty="0">
                <a:solidFill>
                  <a:schemeClr val="bg1"/>
                </a:solidFill>
              </a:rPr>
              <a:t>Project</a:t>
            </a:r>
            <a:endParaRPr lang="ko-KR" altLang="en-US" sz="5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2B51F-6802-4DD6-BD16-A2CE87B92041}"/>
              </a:ext>
            </a:extLst>
          </p:cNvPr>
          <p:cNvSpPr txBox="1"/>
          <p:nvPr/>
        </p:nvSpPr>
        <p:spPr>
          <a:xfrm>
            <a:off x="5027438" y="6085165"/>
            <a:ext cx="22018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Strategy Pattern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(2/6)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DDB3CE-432B-4072-9F52-5AA169A4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94" y="2339443"/>
            <a:ext cx="11660211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(2/6)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5D431B-F25F-4B10-9013-B3D8E2DE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44" y="2129596"/>
            <a:ext cx="8745311" cy="42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9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(2/6)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9A99E-A04D-460E-AD74-9BD0FA19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43" y="2271712"/>
            <a:ext cx="8729114" cy="374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CDA3D-FCBE-437B-9A2E-1E8520A2CBA1}"/>
              </a:ext>
            </a:extLst>
          </p:cNvPr>
          <p:cNvSpPr txBox="1"/>
          <p:nvPr/>
        </p:nvSpPr>
        <p:spPr>
          <a:xfrm>
            <a:off x="3209120" y="6169119"/>
            <a:ext cx="58971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/Parser’ Strategy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701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(3/6)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A3502-EB64-455B-9174-2222E102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72" y="1713641"/>
            <a:ext cx="73533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(3/6)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CDA3D-FCBE-437B-9A2E-1E8520A2CBA1}"/>
              </a:ext>
            </a:extLst>
          </p:cNvPr>
          <p:cNvSpPr txBox="1"/>
          <p:nvPr/>
        </p:nvSpPr>
        <p:spPr>
          <a:xfrm>
            <a:off x="3209120" y="6169119"/>
            <a:ext cx="58212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/select’ Strategy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E369C-FFF0-45B3-8446-D47A4B8B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4" y="2129596"/>
            <a:ext cx="4006407" cy="3763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01BA61-9A67-4E84-AFD1-AA3210BB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41" y="2129596"/>
            <a:ext cx="3219117" cy="3602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DE1C9A-313F-46DA-BBB1-D25AA72E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54" y="2348640"/>
            <a:ext cx="4524946" cy="31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1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96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Strategy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(3/6)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CDA3D-FCBE-437B-9A2E-1E8520A2CBA1}"/>
              </a:ext>
            </a:extLst>
          </p:cNvPr>
          <p:cNvSpPr txBox="1"/>
          <p:nvPr/>
        </p:nvSpPr>
        <p:spPr>
          <a:xfrm>
            <a:off x="3209120" y="6169119"/>
            <a:ext cx="58212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/select’ Strategy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74225-F837-412D-9D6A-2B9CB7A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62" y="2290642"/>
            <a:ext cx="5457716" cy="3492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423E0A-6C76-4D00-BEB1-E927DF1C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78" y="2371725"/>
            <a:ext cx="5947693" cy="3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2B51F-6802-4DD6-BD16-A2CE87B92041}"/>
              </a:ext>
            </a:extLst>
          </p:cNvPr>
          <p:cNvSpPr txBox="1"/>
          <p:nvPr/>
        </p:nvSpPr>
        <p:spPr>
          <a:xfrm>
            <a:off x="5027438" y="6085165"/>
            <a:ext cx="24152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Prototype Pattern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0043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Prototype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(4/6)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1D1E5-B183-4AB6-A2F6-901CD68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1865319"/>
            <a:ext cx="8522970" cy="41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0043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Prototype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(4/6)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5D4E5-6C2C-4674-A4D5-0D9B44E4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13" y="1676400"/>
            <a:ext cx="215057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0043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Prototype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(4/6)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27A50-E2D3-4F79-8E99-CAA16E8156A4}"/>
              </a:ext>
            </a:extLst>
          </p:cNvPr>
          <p:cNvSpPr txBox="1"/>
          <p:nvPr/>
        </p:nvSpPr>
        <p:spPr>
          <a:xfrm>
            <a:off x="3209120" y="6274854"/>
            <a:ext cx="6111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/nodes’ Prototype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580CE-43AC-4662-83F9-CE94B41B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" y="2129596"/>
            <a:ext cx="4012997" cy="3883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859FE1-CB44-4DC9-B334-2578F6B5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4018"/>
            <a:ext cx="3714750" cy="1362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BC6F09-9D3C-45AE-9407-A0CED091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4" y="3481047"/>
            <a:ext cx="3625215" cy="28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1651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Composite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(5/6)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29D38-6E8D-4987-8211-709F547D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90642"/>
            <a:ext cx="6553200" cy="42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7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2528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20588" y="167562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164446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09742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6992" y="458222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1539156"/>
            <a:ext cx="36086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spc="-150" dirty="0" err="1">
                <a:solidFill>
                  <a:schemeClr val="bg1"/>
                </a:solidFill>
              </a:rPr>
              <a:t>Jsoup</a:t>
            </a:r>
            <a:r>
              <a:rPr lang="en-US" altLang="ko-KR" sz="2700" spc="-150" dirty="0">
                <a:solidFill>
                  <a:schemeClr val="bg1"/>
                </a:solidFill>
              </a:rPr>
              <a:t> </a:t>
            </a:r>
            <a:r>
              <a:rPr lang="ko-KR" altLang="en-US" sz="2700" spc="-150" dirty="0">
                <a:solidFill>
                  <a:schemeClr val="bg1"/>
                </a:solidFill>
              </a:rPr>
              <a:t>설계 및 구현 조사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4078" y="3011181"/>
            <a:ext cx="43396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spc="-150" dirty="0" err="1">
                <a:solidFill>
                  <a:schemeClr val="bg1"/>
                </a:solidFill>
              </a:rPr>
              <a:t>Jsoup</a:t>
            </a:r>
            <a:r>
              <a:rPr lang="en-US" altLang="ko-KR" sz="2700" spc="-150" dirty="0">
                <a:solidFill>
                  <a:schemeClr val="bg1"/>
                </a:solidFill>
              </a:rPr>
              <a:t> </a:t>
            </a:r>
            <a:r>
              <a:rPr lang="ko-KR" altLang="en-US" sz="2700" spc="-150" dirty="0">
                <a:solidFill>
                  <a:schemeClr val="bg1"/>
                </a:solidFill>
              </a:rPr>
              <a:t>기능 확장 및 설계 개선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4197" y="4524994"/>
            <a:ext cx="2204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spc="-150" dirty="0">
                <a:solidFill>
                  <a:schemeClr val="bg1"/>
                </a:solidFill>
              </a:rPr>
              <a:t>Test </a:t>
            </a:r>
            <a:r>
              <a:rPr lang="ko-KR" altLang="en-US" sz="2700" spc="-150" dirty="0">
                <a:solidFill>
                  <a:schemeClr val="bg1"/>
                </a:solidFill>
              </a:rPr>
              <a:t>수행 내역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752" y="2016579"/>
            <a:ext cx="3541394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 </a:t>
            </a:r>
            <a:r>
              <a:rPr lang="en-US" altLang="ko-KR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3600" y="3521540"/>
            <a:ext cx="3541394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확장 기능 내용</a:t>
            </a:r>
            <a:endParaRPr lang="en-US" altLang="ko-KR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 개선 내용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0" y="4920371"/>
            <a:ext cx="354139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Junit Test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5111" y="308028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5111" y="458222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DCE73-2D71-41B3-B4BE-0429C9367C00}"/>
              </a:ext>
            </a:extLst>
          </p:cNvPr>
          <p:cNvSpPr txBox="1"/>
          <p:nvPr/>
        </p:nvSpPr>
        <p:spPr>
          <a:xfrm>
            <a:off x="2155752" y="2354577"/>
            <a:ext cx="3541394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설계패턴 소개</a:t>
            </a:r>
            <a:endParaRPr lang="en-US" altLang="ko-KR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3B21A3-207F-4B41-8A55-CE189C0B1704}"/>
              </a:ext>
            </a:extLst>
          </p:cNvPr>
          <p:cNvSpPr/>
          <p:nvPr/>
        </p:nvSpPr>
        <p:spPr>
          <a:xfrm>
            <a:off x="1215111" y="572011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FE3612-FADF-4D02-A63C-86BFF99B4E4B}"/>
              </a:ext>
            </a:extLst>
          </p:cNvPr>
          <p:cNvSpPr txBox="1"/>
          <p:nvPr/>
        </p:nvSpPr>
        <p:spPr>
          <a:xfrm>
            <a:off x="1713824" y="57334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F3025F-703E-402B-8D71-39F26A563CD5}"/>
              </a:ext>
            </a:extLst>
          </p:cNvPr>
          <p:cNvSpPr txBox="1"/>
          <p:nvPr/>
        </p:nvSpPr>
        <p:spPr>
          <a:xfrm>
            <a:off x="2194197" y="5678303"/>
            <a:ext cx="19736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spc="-150" dirty="0">
                <a:solidFill>
                  <a:schemeClr val="bg1"/>
                </a:solidFill>
              </a:rPr>
              <a:t>Team History</a:t>
            </a:r>
            <a:endParaRPr lang="ko-KR" altLang="en-US" sz="2700" spc="-1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F5DA12-02F0-4D6A-96F7-50700B670AD4}"/>
              </a:ext>
            </a:extLst>
          </p:cNvPr>
          <p:cNvSpPr txBox="1"/>
          <p:nvPr/>
        </p:nvSpPr>
        <p:spPr>
          <a:xfrm>
            <a:off x="2121380" y="6045248"/>
            <a:ext cx="3541394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Progress History</a:t>
            </a: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1651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Composite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(5/6)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6884AC-FF24-45EC-ABFF-4FCCF84A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88" y="1638300"/>
            <a:ext cx="6047423" cy="50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5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51651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Composite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(5/6)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27A50-E2D3-4F79-8E99-CAA16E8156A4}"/>
              </a:ext>
            </a:extLst>
          </p:cNvPr>
          <p:cNvSpPr txBox="1"/>
          <p:nvPr/>
        </p:nvSpPr>
        <p:spPr>
          <a:xfrm>
            <a:off x="3209120" y="6274854"/>
            <a:ext cx="61769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/select’ Composite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C823B1-4912-46AF-A8AC-01B841FB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821180"/>
            <a:ext cx="97250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0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8568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Observer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(6/6)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A41A9-B7E7-4D1F-A04E-1C1CB5B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77" y="1957287"/>
            <a:ext cx="5236845" cy="46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8568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Observer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(6/6)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13563-6FE9-4D0C-8839-CBFA8B8B6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358" y="1799345"/>
            <a:ext cx="4187284" cy="48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8568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Observer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 Pattern (6/6)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BDDB5-DA69-4C68-887D-25755708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38300"/>
            <a:ext cx="2457920" cy="5090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7E388-D63B-4118-B8AF-91A2885C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97" y="2659380"/>
            <a:ext cx="64103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5977006" cy="630942"/>
            <a:chOff x="510077" y="2691080"/>
            <a:chExt cx="5977006" cy="630942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5912196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 err="1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Jsoup</a:t>
              </a:r>
              <a:r>
                <a:rPr lang="en-US" altLang="ko-KR" sz="35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 </a:t>
              </a:r>
              <a:r>
                <a:rPr lang="ko-KR" altLang="en-US" sz="35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기능 확장 및 설계 개선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0685" y="2691080"/>
              <a:ext cx="580639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 err="1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Jsoup</a:t>
              </a:r>
              <a:r>
                <a:rPr lang="en-US" altLang="ko-KR" sz="35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</a:t>
              </a:r>
              <a:r>
                <a:rPr lang="ko-KR" altLang="en-US" sz="35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기능 확장 및 설계 개선</a:t>
              </a:r>
              <a:endParaRPr lang="en-US" altLang="ko-KR" sz="35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9B2E1-0306-4D07-A25E-30BC814A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35" y="1764390"/>
            <a:ext cx="49720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A27C0D-013C-4AE1-B900-72630C0E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32" y="2483539"/>
            <a:ext cx="6754448" cy="36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C99A4-3662-422C-A089-219A2D35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44" y="2290642"/>
            <a:ext cx="7281112" cy="39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BEFB2-C07C-486B-A325-B155FCA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10" y="2290642"/>
            <a:ext cx="6246579" cy="41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4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1961439"/>
            <a:chOff x="527769" y="1728426"/>
            <a:chExt cx="5187231" cy="1961439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918326" cy="630942"/>
              <a:chOff x="471977" y="2691080"/>
              <a:chExt cx="4918326" cy="63094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4841390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00" b="1" spc="-150" dirty="0" err="1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Jsoup</a:t>
                </a:r>
                <a:r>
                  <a:rPr lang="en-US" altLang="ko-KR" sz="35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 </a:t>
                </a:r>
                <a:r>
                  <a:rPr lang="ko-KR" altLang="en-US" sz="35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설계 및 구현 조사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8913" y="2691080"/>
                <a:ext cx="4841390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00" b="1" spc="-150" dirty="0" err="1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Jsoup</a:t>
                </a:r>
                <a:r>
                  <a:rPr lang="ko-KR" altLang="en-US" sz="35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 설계 및 구현 조사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F3B646-9431-4BA0-9E9D-21D974CE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69" y="1638300"/>
            <a:ext cx="5711861" cy="51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46ECDB-9233-45D9-B555-569D0117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61" y="2290642"/>
            <a:ext cx="5606078" cy="40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9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F950C-C55C-42C3-AE89-3F07B82B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72" y="2015026"/>
            <a:ext cx="7915910" cy="43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6678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- robots.txt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B653C-2652-49BD-ABC3-25FBAAB7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4" y="2129596"/>
            <a:ext cx="8196259" cy="43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24641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설계 개선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25886C-1570-4681-AB78-2AB11E66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957287"/>
            <a:ext cx="7572375" cy="44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9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24641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설계 개선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8DC17D-F963-40B6-AB80-9F1B621F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992242"/>
            <a:ext cx="6124575" cy="42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9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25573"/>
            <a:ext cx="3058355" cy="647128"/>
            <a:chOff x="510077" y="2674894"/>
            <a:chExt cx="3058355" cy="647128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92772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Test </a:t>
              </a:r>
              <a:r>
                <a:rPr lang="ko-KR" altLang="en-US" sz="35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수행 내역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0707" y="2674894"/>
              <a:ext cx="292772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Test </a:t>
              </a:r>
              <a:r>
                <a:rPr lang="ko-KR" altLang="en-US" sz="35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수행 내역</a:t>
              </a:r>
              <a:endParaRPr lang="en-US" altLang="ko-KR" sz="35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4550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Junit Test(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1C259-8A99-41F4-8E08-DF4FCB64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89" y="1992242"/>
            <a:ext cx="7418622" cy="44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5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4550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Junit Test(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확장 기능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맑은 고딕" panose="020B0503020000020004" pitchFamily="50" charset="-127"/>
              </a:rPr>
              <a:t>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DDDCA7-1518-4676-B132-CA142456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957287"/>
            <a:ext cx="6210300" cy="46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3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2879083" cy="630942"/>
            <a:chOff x="510077" y="2691080"/>
            <a:chExt cx="2879083" cy="630942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76582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Team History</a:t>
              </a:r>
              <a:endParaRPr lang="ko-KR" altLang="en-US" sz="35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3338" y="2691080"/>
              <a:ext cx="276582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Team History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847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684" y="845239"/>
            <a:ext cx="33834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+mj-ea"/>
              </a:rPr>
              <a:t>설계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+mj-ea"/>
              </a:rPr>
              <a:t>Overview</a:t>
            </a:r>
            <a:endParaRPr lang="ko-KR" altLang="en-US" sz="33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EE7796-B091-41A6-8D44-9AE3D4C394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4" y="1830123"/>
            <a:ext cx="10375696" cy="4380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D26A8-1948-4849-8D38-AAE890A702E2}"/>
              </a:ext>
            </a:extLst>
          </p:cNvPr>
          <p:cNvSpPr txBox="1"/>
          <p:nvPr/>
        </p:nvSpPr>
        <p:spPr>
          <a:xfrm>
            <a:off x="4641595" y="6249024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 Class Diagram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31649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en-US" altLang="ko-KR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History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A4064-80DD-4DE2-B6E7-7D9CD1F42F67}"/>
              </a:ext>
            </a:extLst>
          </p:cNvPr>
          <p:cNvSpPr txBox="1"/>
          <p:nvPr/>
        </p:nvSpPr>
        <p:spPr>
          <a:xfrm>
            <a:off x="1681041" y="5904474"/>
            <a:ext cx="8829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b="1" i="1" spc="-150" dirty="0">
                <a:solidFill>
                  <a:schemeClr val="accent4"/>
                </a:solidFill>
                <a:latin typeface="+mj-ea"/>
                <a:ea typeface="+mj-ea"/>
              </a:rPr>
              <a:t>GitHub Repository: </a:t>
            </a:r>
            <a:r>
              <a:rPr lang="en-US" altLang="ko-KR" sz="2800" i="1" spc="-150" dirty="0">
                <a:solidFill>
                  <a:schemeClr val="accent4"/>
                </a:solidFill>
                <a:latin typeface="+mj-ea"/>
                <a:ea typeface="+mj-ea"/>
                <a:hlinkClick r:id="rId2"/>
              </a:rPr>
              <a:t>https://github.com/YooInKeun/jsoup</a:t>
            </a:r>
            <a:endParaRPr lang="en-US" altLang="ko-KR" sz="2800" i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endParaRPr lang="ko-KR" altLang="en-US" sz="28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59FBBE-B44C-4EB1-B0E5-CD34C0C68F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086" y="1764390"/>
            <a:ext cx="6119495" cy="407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58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31649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en-US" altLang="ko-KR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History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A4064-80DD-4DE2-B6E7-7D9CD1F42F67}"/>
              </a:ext>
            </a:extLst>
          </p:cNvPr>
          <p:cNvSpPr txBox="1"/>
          <p:nvPr/>
        </p:nvSpPr>
        <p:spPr>
          <a:xfrm>
            <a:off x="1681041" y="5904474"/>
            <a:ext cx="8829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b="1" i="1" spc="-150" dirty="0">
                <a:solidFill>
                  <a:schemeClr val="accent4"/>
                </a:solidFill>
                <a:latin typeface="+mj-ea"/>
                <a:ea typeface="+mj-ea"/>
              </a:rPr>
              <a:t>GitHub Repository: </a:t>
            </a:r>
            <a:r>
              <a:rPr lang="en-US" altLang="ko-KR" sz="2800" i="1" spc="-150" dirty="0">
                <a:solidFill>
                  <a:schemeClr val="accent4"/>
                </a:solidFill>
                <a:latin typeface="+mj-ea"/>
                <a:ea typeface="+mj-ea"/>
                <a:hlinkClick r:id="rId2"/>
              </a:rPr>
              <a:t>https://github.com/YooInKeun/jsoup</a:t>
            </a:r>
            <a:endParaRPr lang="en-US" altLang="ko-KR" sz="2800" i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endParaRPr lang="ko-KR" altLang="en-US" sz="28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BF882B-40B2-4EA6-B8F3-98C22BC00E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47" y="2227985"/>
            <a:ext cx="7315705" cy="3483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235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787" y="2767280"/>
            <a:ext cx="5676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Thank You!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2D46BD-BA11-48A2-927D-9370C7A1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0722"/>
            <a:ext cx="8382000" cy="41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2B51F-6802-4DD6-BD16-A2CE87B92041}"/>
              </a:ext>
            </a:extLst>
          </p:cNvPr>
          <p:cNvSpPr txBox="1"/>
          <p:nvPr/>
        </p:nvSpPr>
        <p:spPr>
          <a:xfrm>
            <a:off x="4641595" y="6249024"/>
            <a:ext cx="19159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 GitHub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33834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+mj-ea"/>
              </a:rPr>
              <a:t>설계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+mj-ea"/>
              </a:rPr>
              <a:t>Overview</a:t>
            </a:r>
            <a:endParaRPr lang="ko-KR" altLang="en-US" sz="33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264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572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2B51F-6802-4DD6-BD16-A2CE87B92041}"/>
              </a:ext>
            </a:extLst>
          </p:cNvPr>
          <p:cNvSpPr txBox="1"/>
          <p:nvPr/>
        </p:nvSpPr>
        <p:spPr>
          <a:xfrm>
            <a:off x="3931207" y="6012761"/>
            <a:ext cx="43295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 Design Patterns by Team3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33834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⑴ </a:t>
            </a:r>
            <a:r>
              <a:rPr lang="ko-KR" altLang="en-US" sz="3300" b="1" spc="-150" dirty="0">
                <a:solidFill>
                  <a:schemeClr val="accent4"/>
                </a:solidFill>
                <a:latin typeface="+mj-ea"/>
                <a:ea typeface="+mj-ea"/>
              </a:rPr>
              <a:t>설계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+mj-ea"/>
              </a:rPr>
              <a:t>Overview</a:t>
            </a:r>
            <a:endParaRPr lang="ko-KR" altLang="en-US" sz="33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25FDA0-43E2-4445-9CE7-1EC2A27D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1" y="2460388"/>
            <a:ext cx="9435617" cy="33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2B51F-6802-4DD6-BD16-A2CE87B92041}"/>
              </a:ext>
            </a:extLst>
          </p:cNvPr>
          <p:cNvSpPr txBox="1"/>
          <p:nvPr/>
        </p:nvSpPr>
        <p:spPr>
          <a:xfrm>
            <a:off x="5027438" y="6085165"/>
            <a:ext cx="21371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Builder Pattern 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4696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  <a:ea typeface="+mj-ea"/>
              </a:rPr>
              <a:t>Builder Pattern (1/6)</a:t>
            </a:r>
            <a:endParaRPr lang="ko-KR" altLang="en-US" sz="33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2DBAE4-446B-410A-B080-4BFADB0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09" y="1992242"/>
            <a:ext cx="7617782" cy="38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1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4696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Builder Pattern (1/6)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5312BD-5DB6-4C19-976A-45FF44E3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92" y="2457665"/>
            <a:ext cx="9964216" cy="39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2734" y="172309"/>
            <a:ext cx="14510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solidFill>
                  <a:schemeClr val="accent4"/>
                </a:solidFill>
              </a:rPr>
              <a:t>Design Patterns</a:t>
            </a:r>
            <a:endParaRPr lang="ko-KR" altLang="en-US" sz="1700" spc="-15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747B-A4CA-47E7-9BE2-8580B6A30094}"/>
              </a:ext>
            </a:extLst>
          </p:cNvPr>
          <p:cNvSpPr txBox="1"/>
          <p:nvPr/>
        </p:nvSpPr>
        <p:spPr>
          <a:xfrm>
            <a:off x="665684" y="845239"/>
            <a:ext cx="44696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⑵ </a:t>
            </a:r>
            <a:r>
              <a:rPr lang="en-US" altLang="ko-KR" sz="3300" b="1" spc="-150" dirty="0">
                <a:solidFill>
                  <a:schemeClr val="accent4"/>
                </a:solidFill>
                <a:latin typeface="+mj-ea"/>
              </a:rPr>
              <a:t>Builder Pattern (1/6)</a:t>
            </a:r>
            <a:endParaRPr lang="ko-KR" altLang="en-US" sz="3300" b="1" spc="-150" dirty="0">
              <a:solidFill>
                <a:schemeClr val="accent4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AED3A-D109-42E3-9836-4C3028F3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4" y="1896691"/>
            <a:ext cx="5312516" cy="4237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E4AAA-0AD8-4738-B0C0-3B735290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95" y="1946738"/>
            <a:ext cx="5899769" cy="4237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327A50-E2D3-4F79-8E99-CAA16E8156A4}"/>
              </a:ext>
            </a:extLst>
          </p:cNvPr>
          <p:cNvSpPr txBox="1"/>
          <p:nvPr/>
        </p:nvSpPr>
        <p:spPr>
          <a:xfrm>
            <a:off x="3209120" y="6274854"/>
            <a:ext cx="5773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(‘</a:t>
            </a:r>
            <a:r>
              <a:rPr lang="en-US" altLang="ko-KR" sz="2500" i="1" spc="-150" dirty="0" err="1">
                <a:solidFill>
                  <a:schemeClr val="accent4"/>
                </a:solidFill>
                <a:latin typeface="+mj-ea"/>
                <a:ea typeface="+mj-ea"/>
              </a:rPr>
              <a:t>Jsoup</a:t>
            </a:r>
            <a:r>
              <a:rPr lang="en-US" altLang="ko-KR" sz="2500" i="1" spc="-150" dirty="0">
                <a:solidFill>
                  <a:schemeClr val="accent4"/>
                </a:solidFill>
                <a:latin typeface="+mj-ea"/>
                <a:ea typeface="+mj-ea"/>
              </a:rPr>
              <a:t>/helper’ Builder Pattern Source Code)</a:t>
            </a:r>
            <a:endParaRPr lang="ko-KR" altLang="en-US" sz="2500" i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782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538</Words>
  <Application>Microsoft Office PowerPoint</Application>
  <PresentationFormat>와이드스크린</PresentationFormat>
  <Paragraphs>129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Noto Sans CJK KR Thin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유 인근</cp:lastModifiedBy>
  <cp:revision>273</cp:revision>
  <cp:lastPrinted>2019-12-08T23:49:51Z</cp:lastPrinted>
  <dcterms:created xsi:type="dcterms:W3CDTF">2015-07-07T04:48:58Z</dcterms:created>
  <dcterms:modified xsi:type="dcterms:W3CDTF">2019-12-09T00:02:56Z</dcterms:modified>
</cp:coreProperties>
</file>